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78" r:id="rId2"/>
    <p:sldId id="274" r:id="rId3"/>
    <p:sldId id="280" r:id="rId4"/>
    <p:sldId id="281" r:id="rId5"/>
    <p:sldId id="256" r:id="rId6"/>
    <p:sldId id="282" r:id="rId7"/>
    <p:sldId id="275" r:id="rId8"/>
    <p:sldId id="276" r:id="rId9"/>
    <p:sldId id="277" r:id="rId10"/>
    <p:sldId id="283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FFCC66"/>
    <a:srgbClr val="CCECFF"/>
    <a:srgbClr val="6699FF"/>
    <a:srgbClr val="0173B3"/>
    <a:srgbClr val="91EBC2"/>
    <a:srgbClr val="EFF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30" autoAdjust="0"/>
    <p:restoredTop sz="94660"/>
  </p:normalViewPr>
  <p:slideViewPr>
    <p:cSldViewPr>
      <p:cViewPr>
        <p:scale>
          <a:sx n="50" d="100"/>
          <a:sy n="50" d="100"/>
        </p:scale>
        <p:origin x="-1648" y="-3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B47865-487D-4F9E-B505-F4658853C4EF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F45971-43F9-45F2-9F41-AA01DEB86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172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176E-5D08-4AF6-A43F-214C1D41E423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8AD4D-100F-4F48-8298-41E1D289B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95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176E-5D08-4AF6-A43F-214C1D41E423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8AD4D-100F-4F48-8298-41E1D289B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85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176E-5D08-4AF6-A43F-214C1D41E423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8AD4D-100F-4F48-8298-41E1D289B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6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176E-5D08-4AF6-A43F-214C1D41E423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8AD4D-100F-4F48-8298-41E1D289B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8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176E-5D08-4AF6-A43F-214C1D41E423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8AD4D-100F-4F48-8298-41E1D289B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9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176E-5D08-4AF6-A43F-214C1D41E423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8AD4D-100F-4F48-8298-41E1D289B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25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176E-5D08-4AF6-A43F-214C1D41E423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8AD4D-100F-4F48-8298-41E1D289B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3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176E-5D08-4AF6-A43F-214C1D41E423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8AD4D-100F-4F48-8298-41E1D289B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0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176E-5D08-4AF6-A43F-214C1D41E423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8AD4D-100F-4F48-8298-41E1D289B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15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176E-5D08-4AF6-A43F-214C1D41E423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8AD4D-100F-4F48-8298-41E1D289B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98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176E-5D08-4AF6-A43F-214C1D41E423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8AD4D-100F-4F48-8298-41E1D289B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65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0176E-5D08-4AF6-A43F-214C1D41E423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8AD4D-100F-4F48-8298-41E1D289B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16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5181600"/>
            <a:ext cx="5791200" cy="1143000"/>
          </a:xfrm>
        </p:spPr>
        <p:txBody>
          <a:bodyPr>
            <a:norm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 Francisco</a:t>
            </a:r>
            <a:endParaRPr lang="en-US" sz="2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3898933"/>
          </a:xfrm>
        </p:spPr>
      </p:pic>
      <p:pic>
        <p:nvPicPr>
          <p:cNvPr id="6" name="1 CA Cave Life Symp intr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71600" y="2743200"/>
            <a:ext cx="406400" cy="40640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37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471">
        <p:fade/>
      </p:transition>
    </mc:Choice>
    <mc:Fallback>
      <p:transition spd="med" advTm="144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-990600"/>
            <a:ext cx="12257700" cy="8305800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828800" y="4203700"/>
            <a:ext cx="5791200" cy="21336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Next: Geo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Graening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, </a:t>
            </a:r>
            <a:b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</a:b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Introducing</a:t>
            </a:r>
            <a:b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Cave Fauna of California</a:t>
            </a:r>
            <a:endParaRPr lang="en-US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6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243">
        <p:fade/>
      </p:transition>
    </mc:Choice>
    <mc:Fallback>
      <p:transition spd="med" advTm="102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79787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0567"/>
            <a:ext cx="9144000" cy="607978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3524"/>
            <a:ext cx="8229600" cy="1171876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California Cave Life Symposium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1143000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Saturday, April 28, 2018, 10 am – 4 pm, Forum Theatre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6079787"/>
            <a:ext cx="1552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Fossil Cave, </a:t>
            </a:r>
          </a:p>
          <a:p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Lava Beds NM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440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452">
        <p:fade/>
      </p:transition>
    </mc:Choice>
    <mc:Fallback>
      <p:transition spd="med" advTm="134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72601" cy="683693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6248400" cy="4038600"/>
          </a:xfrm>
          <a:noFill/>
        </p:spPr>
        <p:txBody>
          <a:bodyPr>
            <a:noAutofit/>
          </a:bodyPr>
          <a:lstStyle/>
          <a:p>
            <a:pPr algn="l"/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A series of 9 slide talks by William R. Elliott, Geo </a:t>
            </a: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Graening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, Darrell </a:t>
            </a: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Ubick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, Rolf </a:t>
            </a: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Aalbu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, Jean Krejca &amp; Steve Taylor,  D. Craig Rudolph, Tom Rickman &amp; Barb Andrews. </a:t>
            </a:r>
            <a:b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</a:b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With a book signing and panel discussion. </a:t>
            </a:r>
            <a:endParaRPr lang="en-US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13051" y="6095999"/>
            <a:ext cx="1796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Lilburn  Cave, </a:t>
            </a:r>
          </a:p>
          <a:p>
            <a:r>
              <a:rPr lang="en-US" b="1" i="1" dirty="0" smtClean="0">
                <a:solidFill>
                  <a:schemeClr val="bg1"/>
                </a:solidFill>
              </a:rPr>
              <a:t>Kings Canyon NP</a:t>
            </a:r>
            <a:endParaRPr lang="en-US" b="1" i="1" dirty="0">
              <a:solidFill>
                <a:schemeClr val="bg1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409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890">
        <p:fade/>
      </p:transition>
    </mc:Choice>
    <mc:Fallback>
      <p:transition spd="med" advTm="138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4646151" cy="6858000"/>
          </a:xfrm>
        </p:spPr>
      </p:pic>
      <p:sp>
        <p:nvSpPr>
          <p:cNvPr id="3" name="TextBox 2"/>
          <p:cNvSpPr txBox="1"/>
          <p:nvPr/>
        </p:nvSpPr>
        <p:spPr>
          <a:xfrm>
            <a:off x="5257800" y="784810"/>
            <a:ext cx="351817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Symposium was based on this 311-page book, which is available as a free pdf at: </a:t>
            </a:r>
          </a:p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http://cavelife.info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/</a:t>
            </a:r>
          </a:p>
          <a:p>
            <a:endParaRPr lang="en-US" sz="2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and at: </a:t>
            </a:r>
          </a:p>
          <a:p>
            <a:r>
              <a:rPr lang="en-US" sz="20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http://</a:t>
            </a:r>
            <a:r>
              <a:rPr lang="en-US" sz="20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researcharchive.calacademy.org/research/izg/SciPubs2.html </a:t>
            </a:r>
          </a:p>
          <a:p>
            <a:endParaRPr lang="en-US" sz="20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Printed copies for sale at: </a:t>
            </a:r>
          </a:p>
          <a:p>
            <a:r>
              <a:rPr lang="en-US" sz="2000" i="1" dirty="0" smtClean="0">
                <a:solidFill>
                  <a:srgbClr val="00B0F0"/>
                </a:solidFill>
              </a:rPr>
              <a:t>kpiatek@calacademy.org  </a:t>
            </a:r>
          </a:p>
          <a:p>
            <a:endPara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and: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US" sz="2000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http://www.speleobooks.com/</a:t>
            </a:r>
            <a:endParaRPr lang="en-US" sz="2000" i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24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176">
        <p:fade/>
      </p:transition>
    </mc:Choice>
    <mc:Fallback>
      <p:transition spd="med" advTm="141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7400" y="990600"/>
            <a:ext cx="290857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All material and images are copyrighted by the speakers and photographers, </a:t>
            </a:r>
            <a:r>
              <a:rPr lang="en-US" sz="2400" b="1" i="1" dirty="0" smtClean="0">
                <a:solidFill>
                  <a:srgbClr val="FFFF00"/>
                </a:solidFill>
              </a:rPr>
              <a:t>©2018.</a:t>
            </a:r>
          </a:p>
          <a:p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These slide shows are intended for free educational use. No </a:t>
            </a:r>
            <a:r>
              <a:rPr lang="en-US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re-use for sale 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reformatting 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</a:t>
            </a:r>
            <a:r>
              <a:rPr lang="en-US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allowed 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without written permission.</a:t>
            </a:r>
            <a:endParaRPr lang="en-US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29000" y="6096000"/>
            <a:ext cx="1494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Palmer Cave, </a:t>
            </a:r>
          </a:p>
          <a:p>
            <a:r>
              <a:rPr lang="en-US" b="1" i="1" dirty="0" smtClean="0">
                <a:solidFill>
                  <a:schemeClr val="bg1"/>
                </a:solidFill>
              </a:rPr>
              <a:t>Sequoia NP</a:t>
            </a:r>
            <a:endParaRPr lang="en-US" b="1" i="1" dirty="0">
              <a:solidFill>
                <a:schemeClr val="bg1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97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6231">
        <p:fade/>
      </p:transition>
    </mc:Choice>
    <mc:Fallback>
      <p:transition spd="med" advTm="162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E0F638A9-57BE-48C8-BF69-5A24DD560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7526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rgbClr val="FFFF00"/>
                </a:solidFill>
              </a:rPr>
              <a:t>Thanks to the photographers:</a:t>
            </a:r>
            <a:endParaRPr lang="en-US" sz="4000" b="1" dirty="0">
              <a:solidFill>
                <a:srgbClr val="FFFF00"/>
              </a:solidFill>
            </a:endParaRPr>
          </a:p>
          <a:p>
            <a:pPr marL="457200" lvl="1" indent="0">
              <a:buNone/>
            </a:pPr>
            <a:r>
              <a:rPr lang="en-US" sz="3200" b="1" dirty="0">
                <a:solidFill>
                  <a:srgbClr val="FFFF00"/>
                </a:solidFill>
              </a:rPr>
              <a:t>Rolf Aalbu, Kym Abrams, Jessica Blois, Peter Bosted, Dave Bunnell, Stan Cunningham, Joel Despain, William R. Elliott, Marshal Hedin, Jean Krejca, Joel M. Ledford, Gary Nafis, </a:t>
            </a:r>
            <a:r>
              <a:rPr lang="en-US" sz="3200" b="1" dirty="0" smtClean="0">
                <a:solidFill>
                  <a:srgbClr val="FFFF00"/>
                </a:solidFill>
              </a:rPr>
              <a:t>D. Craig Rudolph, and Steven </a:t>
            </a:r>
            <a:r>
              <a:rPr lang="en-US" sz="3200" b="1" dirty="0">
                <a:solidFill>
                  <a:srgbClr val="FFFF00"/>
                </a:solidFill>
              </a:rPr>
              <a:t>J. </a:t>
            </a:r>
            <a:r>
              <a:rPr lang="en-US" sz="3200" b="1" dirty="0" smtClean="0">
                <a:solidFill>
                  <a:srgbClr val="FFFF00"/>
                </a:solidFill>
              </a:rPr>
              <a:t>Taylor</a:t>
            </a:r>
            <a:endParaRPr lang="en-US" sz="3200" b="1" dirty="0">
              <a:solidFill>
                <a:srgbClr val="FFFF00"/>
              </a:solidFill>
            </a:endParaRPr>
          </a:p>
          <a:p>
            <a:pPr lvl="1"/>
            <a:endParaRPr lang="en-US" sz="32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87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775">
        <p:fade/>
      </p:transition>
    </mc:Choice>
    <mc:Fallback>
      <p:transition spd="med" advTm="147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6275" y="619125"/>
            <a:ext cx="7391400" cy="5543550"/>
          </a:xfrm>
        </p:spPr>
      </p:pic>
      <p:sp>
        <p:nvSpPr>
          <p:cNvPr id="5" name="TextBox 4"/>
          <p:cNvSpPr txBox="1"/>
          <p:nvPr/>
        </p:nvSpPr>
        <p:spPr>
          <a:xfrm>
            <a:off x="990600" y="38100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Dr. Shannon Bennett</a:t>
            </a:r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16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844">
        <p:fade/>
      </p:transition>
    </mc:Choice>
    <mc:Fallback>
      <p:transition spd="med" advTm="1008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0"/>
            <a:ext cx="4646151" cy="68580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88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4973">
        <p:fade/>
      </p:transition>
    </mc:Choice>
    <mc:Fallback>
      <p:transition spd="med" advTm="1149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6275" y="847725"/>
            <a:ext cx="7391400" cy="5543550"/>
          </a:xfrm>
        </p:spPr>
      </p:pic>
      <p:sp>
        <p:nvSpPr>
          <p:cNvPr id="3" name="TextBox 2"/>
          <p:cNvSpPr txBox="1"/>
          <p:nvPr/>
        </p:nvSpPr>
        <p:spPr>
          <a:xfrm>
            <a:off x="1030231" y="83820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Dr. William R. Elliott</a:t>
            </a:r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41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9733">
        <p:fade/>
      </p:transition>
    </mc:Choice>
    <mc:Fallback>
      <p:transition spd="med" advTm="1597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2030</TotalTime>
  <Words>224</Words>
  <Application>Microsoft Office PowerPoint</Application>
  <PresentationFormat>On-screen Show (4:3)</PresentationFormat>
  <Paragraphs>29</Paragraphs>
  <Slides>10</Slides>
  <Notes>0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San Francisco</vt:lpstr>
      <vt:lpstr>California Cave Life Symposium</vt:lpstr>
      <vt:lpstr>A series of 9 slide talks by William R. Elliott, Geo Graening, Darrell Ubick, Rolf Aalbu, Jean Krejca &amp; Steve Taylor,  D. Craig Rudolph, Tom Rickman &amp; Barb Andrews.  With a book signing and panel discussion.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California cave biogeography and biodiversity</dc:title>
  <dc:creator>Bill</dc:creator>
  <cp:lastModifiedBy>Bill</cp:lastModifiedBy>
  <cp:revision>139</cp:revision>
  <dcterms:created xsi:type="dcterms:W3CDTF">2018-03-19T17:11:36Z</dcterms:created>
  <dcterms:modified xsi:type="dcterms:W3CDTF">2018-05-14T15:13:24Z</dcterms:modified>
</cp:coreProperties>
</file>